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6" r:id="rId1"/>
  </p:sldMasterIdLst>
  <p:sldIdLst>
    <p:sldId id="267" r:id="rId2"/>
    <p:sldId id="268" r:id="rId3"/>
    <p:sldId id="266" r:id="rId4"/>
    <p:sldId id="269" r:id="rId5"/>
    <p:sldId id="265" r:id="rId6"/>
    <p:sldId id="263" r:id="rId7"/>
    <p:sldId id="256" r:id="rId8"/>
    <p:sldId id="270" r:id="rId9"/>
    <p:sldId id="258" r:id="rId10"/>
    <p:sldId id="259" r:id="rId11"/>
    <p:sldId id="260" r:id="rId12"/>
    <p:sldId id="26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42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965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287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99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6231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052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777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349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224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740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083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608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95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6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749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418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507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2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8117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Math </a:t>
            </a:r>
            <a:br>
              <a:rPr lang="en-US" dirty="0" smtClean="0"/>
            </a:br>
            <a:r>
              <a:rPr lang="en-US" dirty="0" smtClean="0"/>
              <a:t>Warm-ups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of October 24-28,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28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655" y="609600"/>
            <a:ext cx="11887200" cy="1320800"/>
          </a:xfrm>
        </p:spPr>
        <p:txBody>
          <a:bodyPr/>
          <a:lstStyle/>
          <a:p>
            <a:r>
              <a:rPr lang="en-US" dirty="0" smtClean="0"/>
              <a:t>Pre-AP warm-up Wednesday, Oct. 26,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810" y="2194223"/>
            <a:ext cx="10519582" cy="155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6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634" y="193861"/>
            <a:ext cx="10520855" cy="1320800"/>
          </a:xfrm>
        </p:spPr>
        <p:txBody>
          <a:bodyPr/>
          <a:lstStyle/>
          <a:p>
            <a:r>
              <a:rPr lang="en-US" dirty="0" smtClean="0"/>
              <a:t>Pre-AP Warm-up Thursday, Oct. 27, </a:t>
            </a:r>
            <a:r>
              <a:rPr lang="en-US" dirty="0"/>
              <a:t>2016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 Warm-up</a:t>
            </a:r>
          </a:p>
          <a:p>
            <a:r>
              <a:rPr lang="en-US" dirty="0" smtClean="0"/>
              <a:t>Copy your Objectives</a:t>
            </a:r>
            <a:endParaRPr lang="en-US" dirty="0"/>
          </a:p>
          <a:p>
            <a:r>
              <a:rPr lang="en-US" dirty="0"/>
              <a:t>Take everything off your desk and prepare for your unit </a:t>
            </a:r>
            <a:r>
              <a:rPr lang="en-US" dirty="0" smtClean="0"/>
              <a:t>3 </a:t>
            </a:r>
            <a:r>
              <a:rPr lang="en-US" dirty="0"/>
              <a:t>exam</a:t>
            </a:r>
          </a:p>
        </p:txBody>
      </p:sp>
    </p:spTree>
    <p:extLst>
      <p:ext uri="{BB962C8B-B14F-4D97-AF65-F5344CB8AC3E}">
        <p14:creationId xmlns:p14="http://schemas.microsoft.com/office/powerpoint/2010/main" val="69921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145" y="452718"/>
            <a:ext cx="11140965" cy="1400530"/>
          </a:xfrm>
        </p:spPr>
        <p:txBody>
          <a:bodyPr/>
          <a:lstStyle/>
          <a:p>
            <a:r>
              <a:rPr lang="en-US" dirty="0" smtClean="0"/>
              <a:t>Pre-AP warm-up Friday, October 28,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2732" y="2160589"/>
            <a:ext cx="8501272" cy="3880773"/>
          </a:xfrm>
        </p:spPr>
        <p:txBody>
          <a:bodyPr/>
          <a:lstStyle/>
          <a:p>
            <a:r>
              <a:rPr lang="en-US" dirty="0"/>
              <a:t>No  Warm-up</a:t>
            </a:r>
          </a:p>
          <a:p>
            <a:r>
              <a:rPr lang="en-US" dirty="0"/>
              <a:t>Turn in any missing assignments</a:t>
            </a:r>
          </a:p>
          <a:p>
            <a:r>
              <a:rPr lang="en-US" dirty="0"/>
              <a:t>Turn in your agenda book after copying your objective to me with your name on top of the page I will check</a:t>
            </a:r>
          </a:p>
          <a:p>
            <a:r>
              <a:rPr lang="en-US" dirty="0"/>
              <a:t>Take everything off your desk and prepare </a:t>
            </a:r>
            <a:r>
              <a:rPr lang="en-US" dirty="0" smtClean="0"/>
              <a:t>to complete </a:t>
            </a:r>
            <a:r>
              <a:rPr lang="en-US" dirty="0"/>
              <a:t>your unit </a:t>
            </a:r>
            <a:r>
              <a:rPr lang="en-US" dirty="0" smtClean="0"/>
              <a:t>3 exam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085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885255" cy="1400530"/>
          </a:xfrm>
        </p:spPr>
        <p:txBody>
          <a:bodyPr/>
          <a:lstStyle/>
          <a:p>
            <a:r>
              <a:rPr lang="en-US" dirty="0" smtClean="0"/>
              <a:t>Warm-up Monday, October 24,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0557" y="1690688"/>
            <a:ext cx="4320535" cy="4351338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640946" y="1725769"/>
            <a:ext cx="4353060" cy="431559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400" y="1602890"/>
            <a:ext cx="11187376" cy="253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5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697" y="283335"/>
            <a:ext cx="9995337" cy="953037"/>
          </a:xfrm>
        </p:spPr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arm-up Tuesday, October 25,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26525"/>
            <a:ext cx="8596668" cy="512579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1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966" y="2920233"/>
            <a:ext cx="10629737" cy="1490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53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655" y="452718"/>
            <a:ext cx="11183007" cy="1400530"/>
          </a:xfrm>
        </p:spPr>
        <p:txBody>
          <a:bodyPr/>
          <a:lstStyle/>
          <a:p>
            <a:r>
              <a:rPr lang="en-US" dirty="0" smtClean="0"/>
              <a:t> Warm-up Wednesday, October 26,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846" y="1853248"/>
            <a:ext cx="7466624" cy="16690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0084" y="4132420"/>
            <a:ext cx="8601755" cy="1897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29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59130" cy="1400530"/>
          </a:xfrm>
        </p:spPr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arm-up Thursday, October 27, 2016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814" y="1853248"/>
            <a:ext cx="8596668" cy="388077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987" y="1853248"/>
            <a:ext cx="8790185" cy="3880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49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31821"/>
            <a:ext cx="11272927" cy="1113503"/>
          </a:xfrm>
        </p:spPr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arm-up Friday, October 28,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5" y="994946"/>
            <a:ext cx="8596668" cy="50813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No  Warm-up</a:t>
            </a:r>
          </a:p>
          <a:p>
            <a:r>
              <a:rPr lang="en-US" dirty="0" smtClean="0"/>
              <a:t>Turn </a:t>
            </a:r>
            <a:r>
              <a:rPr lang="en-US" dirty="0"/>
              <a:t>in any missing assignments</a:t>
            </a:r>
          </a:p>
          <a:p>
            <a:r>
              <a:rPr lang="en-US" dirty="0"/>
              <a:t>Turn in your agenda book after copying your objective to me with your name on top of the page I will check</a:t>
            </a:r>
          </a:p>
          <a:p>
            <a:r>
              <a:rPr lang="en-US" dirty="0" smtClean="0"/>
              <a:t>Take </a:t>
            </a:r>
            <a:r>
              <a:rPr lang="en-US" dirty="0"/>
              <a:t>everything off your desk and prepare for your unit 2 exam</a:t>
            </a:r>
          </a:p>
        </p:txBody>
      </p:sp>
    </p:spTree>
    <p:extLst>
      <p:ext uri="{BB962C8B-B14F-4D97-AF65-F5344CB8AC3E}">
        <p14:creationId xmlns:p14="http://schemas.microsoft.com/office/powerpoint/2010/main" val="231891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Pre-AP 7</a:t>
            </a:r>
            <a:r>
              <a:rPr lang="en-US" baseline="30000" dirty="0" smtClean="0"/>
              <a:t>th</a:t>
            </a:r>
            <a:r>
              <a:rPr lang="en-US" dirty="0" smtClean="0"/>
              <a:t> Grade Math Warm-ups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of October 24-28,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36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24" y="236113"/>
            <a:ext cx="11508744" cy="1320800"/>
          </a:xfrm>
        </p:spPr>
        <p:txBody>
          <a:bodyPr/>
          <a:lstStyle/>
          <a:p>
            <a:r>
              <a:rPr lang="en-US" dirty="0" err="1" smtClean="0"/>
              <a:t>PreAP</a:t>
            </a:r>
            <a:r>
              <a:rPr lang="en-US" dirty="0" smtClean="0"/>
              <a:t> Warm-up Monday, October 24,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312" y="2052918"/>
            <a:ext cx="9324975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82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249" y="145961"/>
            <a:ext cx="11571890" cy="1320800"/>
          </a:xfrm>
        </p:spPr>
        <p:txBody>
          <a:bodyPr/>
          <a:lstStyle/>
          <a:p>
            <a:r>
              <a:rPr lang="en-US" dirty="0" smtClean="0"/>
              <a:t>Pre-AP warm-up Tuesday, October 25,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3" y="1166648"/>
            <a:ext cx="9081212" cy="5265683"/>
          </a:xfrm>
        </p:spPr>
        <p:txBody>
          <a:bodyPr>
            <a:normAutofit/>
          </a:bodyPr>
          <a:lstStyle/>
          <a:p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313" y="1166648"/>
            <a:ext cx="10737296" cy="2893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45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7662</TotalTime>
  <Words>202</Words>
  <Application>Microsoft Office PowerPoint</Application>
  <PresentationFormat>Widescreen</PresentationFormat>
  <Paragraphs>35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</vt:lpstr>
      <vt:lpstr>7th Grade Math  Warm-ups</vt:lpstr>
      <vt:lpstr>Warm-up Monday, October 24, 2016</vt:lpstr>
      <vt:lpstr>Warm-up Tuesday, October 25, 2016</vt:lpstr>
      <vt:lpstr> Warm-up Wednesday, October 26, 2016</vt:lpstr>
      <vt:lpstr>Warm-up Thursday, October 27, 2016 </vt:lpstr>
      <vt:lpstr>Warm-up Friday, October 28, 2016</vt:lpstr>
      <vt:lpstr>Pre-AP 7th Grade Math Warm-ups</vt:lpstr>
      <vt:lpstr>PreAP Warm-up Monday, October 24, 2016</vt:lpstr>
      <vt:lpstr>Pre-AP warm-up Tuesday, October 25, 2016</vt:lpstr>
      <vt:lpstr>Pre-AP warm-up Wednesday, Oct. 26, 2016</vt:lpstr>
      <vt:lpstr>Pre-AP Warm-up Thursday, Oct. 27, 2016 </vt:lpstr>
      <vt:lpstr>Pre-AP warm-up Friday, October 28, 2016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 Thursday, Sept. 3, 2015</dc:title>
  <dc:creator>Sanders, Porsche</dc:creator>
  <cp:lastModifiedBy>Sanders, Porsche</cp:lastModifiedBy>
  <cp:revision>55</cp:revision>
  <dcterms:created xsi:type="dcterms:W3CDTF">2015-08-30T14:53:07Z</dcterms:created>
  <dcterms:modified xsi:type="dcterms:W3CDTF">2016-10-25T17:27:59Z</dcterms:modified>
</cp:coreProperties>
</file>