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handoutMasterIdLst>
    <p:handoutMasterId r:id="rId14"/>
  </p:handoutMasterIdLst>
  <p:sldIdLst>
    <p:sldId id="267" r:id="rId2"/>
    <p:sldId id="268" r:id="rId3"/>
    <p:sldId id="266" r:id="rId4"/>
    <p:sldId id="269" r:id="rId5"/>
    <p:sldId id="265" r:id="rId6"/>
    <p:sldId id="263" r:id="rId7"/>
    <p:sldId id="256" r:id="rId8"/>
    <p:sldId id="270" r:id="rId9"/>
    <p:sldId id="258" r:id="rId10"/>
    <p:sldId id="259" r:id="rId11"/>
    <p:sldId id="260" r:id="rId12"/>
    <p:sldId id="261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F2C0E3-B7F9-4BCA-AE2E-AD8915947EB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0DF0BD-AFCC-449A-B057-CC43DBF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3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6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8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9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231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5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77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4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2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4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8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0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5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4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1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0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11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Math </a:t>
            </a:r>
            <a:br>
              <a:rPr lang="en-US" dirty="0" smtClean="0"/>
            </a:br>
            <a:r>
              <a:rPr lang="en-US" dirty="0" smtClean="0"/>
              <a:t>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</a:t>
            </a:r>
            <a:r>
              <a:rPr lang="en-US" dirty="0" smtClean="0"/>
              <a:t>December </a:t>
            </a:r>
            <a:r>
              <a:rPr lang="en-US" dirty="0" smtClean="0"/>
              <a:t>5-9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609600"/>
            <a:ext cx="11887200" cy="1320800"/>
          </a:xfrm>
        </p:spPr>
        <p:txBody>
          <a:bodyPr/>
          <a:lstStyle/>
          <a:p>
            <a:r>
              <a:rPr lang="en-US" dirty="0" smtClean="0"/>
              <a:t>Pre-AP warm-up Wednesday, </a:t>
            </a:r>
            <a:r>
              <a:rPr lang="en-US" dirty="0" smtClean="0"/>
              <a:t>Dec. 7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1672046"/>
            <a:ext cx="8530998" cy="423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34" y="193861"/>
            <a:ext cx="11161987" cy="1320800"/>
          </a:xfrm>
        </p:spPr>
        <p:txBody>
          <a:bodyPr/>
          <a:lstStyle/>
          <a:p>
            <a:r>
              <a:rPr lang="en-US" dirty="0" smtClean="0"/>
              <a:t>Pre-AP Warm-up Thursday, Dec. </a:t>
            </a:r>
            <a:r>
              <a:rPr lang="en-US" dirty="0"/>
              <a:t>8</a:t>
            </a:r>
            <a:r>
              <a:rPr lang="en-US" dirty="0" smtClean="0"/>
              <a:t>, </a:t>
            </a:r>
            <a:r>
              <a:rPr lang="en-US" dirty="0"/>
              <a:t>2016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1968617"/>
            <a:ext cx="8704446" cy="218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45" y="452718"/>
            <a:ext cx="11140965" cy="1400530"/>
          </a:xfrm>
        </p:spPr>
        <p:txBody>
          <a:bodyPr/>
          <a:lstStyle/>
          <a:p>
            <a:r>
              <a:rPr lang="en-US" dirty="0" smtClean="0"/>
              <a:t>Pre-AP warm-up Friday, December </a:t>
            </a:r>
            <a:r>
              <a:rPr lang="en-US" dirty="0" smtClean="0"/>
              <a:t>9,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606" y="2060575"/>
            <a:ext cx="8501272" cy="388077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64" y="2060575"/>
            <a:ext cx="10406903" cy="136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8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45" y="452718"/>
            <a:ext cx="10079421" cy="1400530"/>
          </a:xfrm>
        </p:spPr>
        <p:txBody>
          <a:bodyPr/>
          <a:lstStyle/>
          <a:p>
            <a:r>
              <a:rPr lang="en-US" dirty="0" smtClean="0"/>
              <a:t>Warm-up Monday, </a:t>
            </a:r>
            <a:r>
              <a:rPr lang="en-US" dirty="0" smtClean="0"/>
              <a:t>December 5,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557" y="1690688"/>
            <a:ext cx="4320535" cy="435133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40946" y="1725769"/>
            <a:ext cx="4353060" cy="43155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57" y="1792507"/>
            <a:ext cx="10005942" cy="215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97" y="283335"/>
            <a:ext cx="9995337" cy="953037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Tuesday, </a:t>
            </a:r>
            <a:r>
              <a:rPr lang="en-US" dirty="0" smtClean="0"/>
              <a:t>December 6,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26525"/>
            <a:ext cx="10125650" cy="5125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Use </a:t>
            </a:r>
            <a:r>
              <a:rPr lang="en-US" sz="3200" dirty="0"/>
              <a:t>a list or a tree to determine the sample space</a:t>
            </a:r>
          </a:p>
          <a:p>
            <a:endParaRPr lang="en-US" sz="3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528343"/>
            <a:ext cx="3674473" cy="8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55" y="452718"/>
            <a:ext cx="11183007" cy="1400530"/>
          </a:xfrm>
        </p:spPr>
        <p:txBody>
          <a:bodyPr/>
          <a:lstStyle/>
          <a:p>
            <a:r>
              <a:rPr lang="en-US" dirty="0" smtClean="0"/>
              <a:t> Warm-up Wednesday, </a:t>
            </a:r>
            <a:r>
              <a:rPr lang="en-US" dirty="0" smtClean="0"/>
              <a:t>December 7,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a list or a tree to determine the sample space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83" y="3078887"/>
            <a:ext cx="3666309" cy="150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9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813" y="452718"/>
            <a:ext cx="10592419" cy="140053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Thursday, December </a:t>
            </a:r>
            <a:r>
              <a:rPr lang="en-US" dirty="0" smtClean="0"/>
              <a:t>8, </a:t>
            </a:r>
            <a:r>
              <a:rPr lang="en-US" dirty="0" smtClean="0"/>
              <a:t>2016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14" y="1853248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a list or a tree to determine the sample space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13" y="2827835"/>
            <a:ext cx="8343645" cy="222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4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1821"/>
            <a:ext cx="11272927" cy="111350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arm-up Friday, December </a:t>
            </a:r>
            <a:r>
              <a:rPr lang="en-US" dirty="0" smtClean="0"/>
              <a:t>9,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0077"/>
            <a:ext cx="8596668" cy="50813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230077"/>
            <a:ext cx="10215911" cy="237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Pre-AP 7</a:t>
            </a:r>
            <a:r>
              <a:rPr lang="en-US" baseline="30000" dirty="0" smtClean="0"/>
              <a:t>th</a:t>
            </a:r>
            <a:r>
              <a:rPr lang="en-US" dirty="0" smtClean="0"/>
              <a:t> Grade Math Warm-ups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</a:t>
            </a:r>
            <a:r>
              <a:rPr lang="en-US" dirty="0" smtClean="0"/>
              <a:t>December </a:t>
            </a:r>
            <a:r>
              <a:rPr lang="en-US" dirty="0" smtClean="0"/>
              <a:t>5-9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3" y="236113"/>
            <a:ext cx="11866180" cy="1320800"/>
          </a:xfrm>
        </p:spPr>
        <p:txBody>
          <a:bodyPr/>
          <a:lstStyle/>
          <a:p>
            <a:r>
              <a:rPr lang="en-US" dirty="0" err="1" smtClean="0"/>
              <a:t>PreAP</a:t>
            </a:r>
            <a:r>
              <a:rPr lang="en-US" dirty="0" smtClean="0"/>
              <a:t> Warm-up Monday, </a:t>
            </a:r>
            <a:r>
              <a:rPr lang="en-US" dirty="0" smtClean="0"/>
              <a:t>December 5,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1266794"/>
            <a:ext cx="8151223" cy="524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9" y="145961"/>
            <a:ext cx="11739454" cy="1320800"/>
          </a:xfrm>
        </p:spPr>
        <p:txBody>
          <a:bodyPr/>
          <a:lstStyle/>
          <a:p>
            <a:r>
              <a:rPr lang="en-US" dirty="0" smtClean="0"/>
              <a:t>Pre-AP warm-up Tuesday, </a:t>
            </a:r>
            <a:r>
              <a:rPr lang="en-US" dirty="0" smtClean="0"/>
              <a:t>December 6,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1166648"/>
            <a:ext cx="9081212" cy="5265683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3" y="1166648"/>
            <a:ext cx="8029312" cy="520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8466</TotalTime>
  <Words>131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7th Grade Math  Warm-ups</vt:lpstr>
      <vt:lpstr>Warm-up Monday, December 5, 2016</vt:lpstr>
      <vt:lpstr>Warm-up Tuesday, December 6, 2016</vt:lpstr>
      <vt:lpstr> Warm-up Wednesday, December 7, 2016</vt:lpstr>
      <vt:lpstr>Warm-up Thursday, December 8, 2016 </vt:lpstr>
      <vt:lpstr>Warm-up Friday, December 9, 2016</vt:lpstr>
      <vt:lpstr>Pre-AP 7th Grade Math Warm-ups</vt:lpstr>
      <vt:lpstr>PreAP Warm-up Monday, December 5, 2016</vt:lpstr>
      <vt:lpstr>Pre-AP warm-up Tuesday, December 6, 2016</vt:lpstr>
      <vt:lpstr>Pre-AP warm-up Wednesday, Dec. 7, 2016</vt:lpstr>
      <vt:lpstr>Pre-AP Warm-up Thursday, Dec. 8, 2016 </vt:lpstr>
      <vt:lpstr>Pre-AP warm-up Friday, December 9,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Thursday, Sept. 3, 2015</dc:title>
  <dc:creator>Sanders, Porsche</dc:creator>
  <cp:lastModifiedBy>Sanders, Porsche</cp:lastModifiedBy>
  <cp:revision>82</cp:revision>
  <cp:lastPrinted>2016-11-04T21:39:09Z</cp:lastPrinted>
  <dcterms:created xsi:type="dcterms:W3CDTF">2015-08-30T14:53:07Z</dcterms:created>
  <dcterms:modified xsi:type="dcterms:W3CDTF">2016-12-05T04:01:24Z</dcterms:modified>
</cp:coreProperties>
</file>