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58" r:id="rId5"/>
    <p:sldId id="265" r:id="rId6"/>
    <p:sldId id="268" r:id="rId7"/>
    <p:sldId id="273" r:id="rId8"/>
    <p:sldId id="267" r:id="rId9"/>
    <p:sldId id="270" r:id="rId10"/>
    <p:sldId id="269" r:id="rId11"/>
    <p:sldId id="266" r:id="rId12"/>
    <p:sldId id="272" r:id="rId13"/>
    <p:sldId id="259" r:id="rId14"/>
    <p:sldId id="271" r:id="rId15"/>
    <p:sldId id="274" r:id="rId16"/>
    <p:sldId id="261" r:id="rId17"/>
    <p:sldId id="277" r:id="rId18"/>
    <p:sldId id="264" r:id="rId19"/>
    <p:sldId id="276" r:id="rId20"/>
    <p:sldId id="262" r:id="rId21"/>
    <p:sldId id="275" r:id="rId22"/>
    <p:sldId id="26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Sharades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Math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2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9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7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triple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2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57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24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92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4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63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68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92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1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73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3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9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7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5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0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drawings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5544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</TotalTime>
  <Words>31</Words>
  <Application>Microsoft Office PowerPoint</Application>
  <PresentationFormat>Widescreen</PresentationFormat>
  <Paragraphs>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Parcel</vt:lpstr>
      <vt:lpstr>Sharades</vt:lpstr>
      <vt:lpstr>Circle</vt:lpstr>
      <vt:lpstr>Radius</vt:lpstr>
      <vt:lpstr>circumference</vt:lpstr>
      <vt:lpstr>Proportion</vt:lpstr>
      <vt:lpstr>exponent</vt:lpstr>
      <vt:lpstr>double</vt:lpstr>
      <vt:lpstr>Ratio</vt:lpstr>
      <vt:lpstr>Scale drawings</vt:lpstr>
      <vt:lpstr>center</vt:lpstr>
      <vt:lpstr>congruent</vt:lpstr>
      <vt:lpstr> triple</vt:lpstr>
      <vt:lpstr>Diameter</vt:lpstr>
      <vt:lpstr>Scale model</vt:lpstr>
      <vt:lpstr>increase</vt:lpstr>
      <vt:lpstr>Perimeter</vt:lpstr>
      <vt:lpstr>dimensions</vt:lpstr>
      <vt:lpstr>Scale factor</vt:lpstr>
      <vt:lpstr>Pi </vt:lpstr>
      <vt:lpstr>Similar Figures</vt:lpstr>
      <vt:lpstr>decrease</vt:lpstr>
      <vt:lpstr>corresponding</vt:lpstr>
    </vt:vector>
  </TitlesOfParts>
  <Company>Fort Worth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Sharades</dc:title>
  <dc:creator>Sanders, Porsche</dc:creator>
  <cp:lastModifiedBy>Sanders, Porsche</cp:lastModifiedBy>
  <cp:revision>2</cp:revision>
  <dcterms:created xsi:type="dcterms:W3CDTF">2016-11-15T20:40:56Z</dcterms:created>
  <dcterms:modified xsi:type="dcterms:W3CDTF">2016-11-15T20:49:06Z</dcterms:modified>
</cp:coreProperties>
</file>