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Literacy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YMLA Scholar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ross Pay $$$$$</a:t>
            </a:r>
          </a:p>
          <a:p>
            <a:pPr lvl="1"/>
            <a:r>
              <a:rPr lang="en-US" dirty="0" smtClean="0"/>
              <a:t>Medicare $$$$</a:t>
            </a:r>
          </a:p>
          <a:p>
            <a:pPr lvl="1"/>
            <a:r>
              <a:rPr lang="en-US" dirty="0" smtClean="0"/>
              <a:t>Social Security $$$$$</a:t>
            </a:r>
          </a:p>
          <a:p>
            <a:pPr lvl="1"/>
            <a:r>
              <a:rPr lang="en-US" dirty="0" smtClean="0"/>
              <a:t>Federal Income Tax $$$$$</a:t>
            </a:r>
          </a:p>
          <a:p>
            <a:pPr lvl="1"/>
            <a:r>
              <a:rPr lang="en-US" dirty="0" smtClean="0"/>
              <a:t>Total Deductions $$$$$</a:t>
            </a:r>
          </a:p>
          <a:p>
            <a:r>
              <a:rPr lang="en-US" dirty="0" smtClean="0"/>
              <a:t>Net Pay $$$$$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9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2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statement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Net Pay $$$$$$</a:t>
            </a:r>
          </a:p>
          <a:p>
            <a:r>
              <a:rPr lang="en-US" dirty="0" smtClean="0"/>
              <a:t>Scholarship $$$$$$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Liabilities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 Loan $$$$$$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9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Loan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interest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3244513"/>
              </p:ext>
            </p:extLst>
          </p:nvPr>
        </p:nvGraphicFramePr>
        <p:xfrm>
          <a:off x="6411912" y="2820986"/>
          <a:ext cx="5780087" cy="212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048">
                  <a:extLst>
                    <a:ext uri="{9D8B030D-6E8A-4147-A177-3AD203B41FA5}">
                      <a16:colId xmlns:a16="http://schemas.microsoft.com/office/drawing/2014/main" val="3980279110"/>
                    </a:ext>
                  </a:extLst>
                </a:gridCol>
                <a:gridCol w="3148149">
                  <a:extLst>
                    <a:ext uri="{9D8B030D-6E8A-4147-A177-3AD203B41FA5}">
                      <a16:colId xmlns:a16="http://schemas.microsoft.com/office/drawing/2014/main" val="2300671039"/>
                    </a:ext>
                  </a:extLst>
                </a:gridCol>
                <a:gridCol w="1362890">
                  <a:extLst>
                    <a:ext uri="{9D8B030D-6E8A-4147-A177-3AD203B41FA5}">
                      <a16:colId xmlns:a16="http://schemas.microsoft.com/office/drawing/2014/main" val="99740499"/>
                    </a:ext>
                  </a:extLst>
                </a:gridCol>
              </a:tblGrid>
              <a:tr h="3724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Starting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96114"/>
                  </a:ext>
                </a:extLst>
              </a:tr>
              <a:tr h="37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76994"/>
                  </a:ext>
                </a:extLst>
              </a:tr>
              <a:tr h="372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49573"/>
                  </a:ext>
                </a:extLst>
              </a:tr>
              <a:tr h="372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33182"/>
                  </a:ext>
                </a:extLst>
              </a:tr>
              <a:tr h="372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79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Incentive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6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 and Payment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3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355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24</TotalTime>
  <Words>63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Financial Literacy Project </vt:lpstr>
      <vt:lpstr>Pay Check </vt:lpstr>
      <vt:lpstr>Monthly Expense report</vt:lpstr>
      <vt:lpstr>Pie chart</vt:lpstr>
      <vt:lpstr>Net worth statement </vt:lpstr>
      <vt:lpstr>Student Loan </vt:lpstr>
      <vt:lpstr>Monetary Incentive</vt:lpstr>
      <vt:lpstr>Shopping and Payment Methods</vt:lpstr>
      <vt:lpstr>Conclusion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Porsche</dc:creator>
  <cp:lastModifiedBy>Sanders, Porsche</cp:lastModifiedBy>
  <cp:revision>3</cp:revision>
  <dcterms:created xsi:type="dcterms:W3CDTF">2017-05-22T14:24:20Z</dcterms:created>
  <dcterms:modified xsi:type="dcterms:W3CDTF">2017-05-22T14:48:50Z</dcterms:modified>
</cp:coreProperties>
</file>